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0" r:id="rId5"/>
    <p:sldId id="281" r:id="rId6"/>
    <p:sldId id="282" r:id="rId7"/>
    <p:sldId id="283" r:id="rId8"/>
    <p:sldId id="291" r:id="rId9"/>
    <p:sldId id="284" r:id="rId10"/>
    <p:sldId id="285" r:id="rId11"/>
    <p:sldId id="292" r:id="rId12"/>
    <p:sldId id="293" r:id="rId13"/>
    <p:sldId id="287" r:id="rId14"/>
    <p:sldId id="288" r:id="rId15"/>
    <p:sldId id="289" r:id="rId16"/>
    <p:sldId id="290" r:id="rId17"/>
    <p:sldId id="294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BAB"/>
    <a:srgbClr val="834D4D"/>
    <a:srgbClr val="6C8E7A"/>
    <a:srgbClr val="9CB6A6"/>
    <a:srgbClr val="AB7D7D"/>
    <a:srgbClr val="9A5C5C"/>
    <a:srgbClr val="5B7077"/>
    <a:srgbClr val="92A5AC"/>
    <a:srgbClr val="E7C9AB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72" autoAdjust="0"/>
    <p:restoredTop sz="94660"/>
  </p:normalViewPr>
  <p:slideViewPr>
    <p:cSldViewPr snapToGrid="0">
      <p:cViewPr varScale="1">
        <p:scale>
          <a:sx n="96" d="100"/>
          <a:sy n="96" d="100"/>
        </p:scale>
        <p:origin x="90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D888DE-2073-1B41-8285-296FA837B8B4}" type="doc">
      <dgm:prSet loTypeId="urn:microsoft.com/office/officeart/2005/8/layout/equation2" loCatId="" qsTypeId="urn:microsoft.com/office/officeart/2005/8/quickstyle/simple4" qsCatId="simple" csTypeId="urn:microsoft.com/office/officeart/2005/8/colors/accent0_1" csCatId="mainScheme" phldr="1"/>
      <dgm:spPr/>
    </dgm:pt>
    <dgm:pt modelId="{699F7735-8A4D-8545-95FB-35C8B9A98F0C}">
      <dgm:prSet phldrT="[Text]" custT="1"/>
      <dgm:spPr>
        <a:solidFill>
          <a:srgbClr val="6C8E7A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Narrowed topic</a:t>
          </a:r>
        </a:p>
      </dgm:t>
    </dgm:pt>
    <dgm:pt modelId="{2963B616-D292-9D44-A252-D64C943F3489}" type="parTrans" cxnId="{55FB50B2-3500-EA4F-8D35-E6CF1DE33E96}">
      <dgm:prSet/>
      <dgm:spPr/>
      <dgm:t>
        <a:bodyPr/>
        <a:lstStyle/>
        <a:p>
          <a:endParaRPr lang="en-US"/>
        </a:p>
      </dgm:t>
    </dgm:pt>
    <dgm:pt modelId="{7C6B929A-86AC-8245-8EB8-5A5481320EDA}" type="sibTrans" cxnId="{55FB50B2-3500-EA4F-8D35-E6CF1DE33E96}">
      <dgm:prSet/>
      <dgm:spPr>
        <a:solidFill>
          <a:srgbClr val="9CB6A6"/>
        </a:solidFill>
      </dgm:spPr>
      <dgm:t>
        <a:bodyPr/>
        <a:lstStyle/>
        <a:p>
          <a:endParaRPr lang="en-US"/>
        </a:p>
      </dgm:t>
    </dgm:pt>
    <dgm:pt modelId="{BA3A68B0-515E-DB49-A6B6-396E195937C4}">
      <dgm:prSet phldrT="[Text]" custT="1"/>
      <dgm:spPr>
        <a:solidFill>
          <a:srgbClr val="6C8E7A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Controlling idea</a:t>
          </a:r>
        </a:p>
      </dgm:t>
    </dgm:pt>
    <dgm:pt modelId="{D255C374-FF66-3C43-9E39-E2B7D9626BDF}" type="parTrans" cxnId="{64E26785-07E8-764F-94DF-C25C1720C55A}">
      <dgm:prSet/>
      <dgm:spPr/>
      <dgm:t>
        <a:bodyPr/>
        <a:lstStyle/>
        <a:p>
          <a:endParaRPr lang="en-US"/>
        </a:p>
      </dgm:t>
    </dgm:pt>
    <dgm:pt modelId="{C4764044-5B25-0542-91BE-9660D0E387F4}" type="sibTrans" cxnId="{64E26785-07E8-764F-94DF-C25C1720C55A}">
      <dgm:prSet/>
      <dgm:spPr>
        <a:solidFill>
          <a:srgbClr val="9CB6A6"/>
        </a:solidFill>
      </dgm:spPr>
      <dgm:t>
        <a:bodyPr/>
        <a:lstStyle/>
        <a:p>
          <a:endParaRPr lang="en-US"/>
        </a:p>
      </dgm:t>
    </dgm:pt>
    <dgm:pt modelId="{7A157753-AA99-D641-AAE0-8AF80E634360}">
      <dgm:prSet phldrT="[Text]" custT="1"/>
      <dgm:spPr>
        <a:solidFill>
          <a:srgbClr val="6C8E7A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Thesis statement </a:t>
          </a:r>
        </a:p>
      </dgm:t>
    </dgm:pt>
    <dgm:pt modelId="{E03F1882-A723-DC4B-B884-344D735A5AA1}" type="parTrans" cxnId="{6E141E84-BD1D-CE4B-BE71-FFE87AE74274}">
      <dgm:prSet/>
      <dgm:spPr/>
      <dgm:t>
        <a:bodyPr/>
        <a:lstStyle/>
        <a:p>
          <a:endParaRPr lang="en-US"/>
        </a:p>
      </dgm:t>
    </dgm:pt>
    <dgm:pt modelId="{896065E6-8A55-1648-AD87-0D5F61B7E2F6}" type="sibTrans" cxnId="{6E141E84-BD1D-CE4B-BE71-FFE87AE74274}">
      <dgm:prSet/>
      <dgm:spPr/>
      <dgm:t>
        <a:bodyPr/>
        <a:lstStyle/>
        <a:p>
          <a:endParaRPr lang="en-US"/>
        </a:p>
      </dgm:t>
    </dgm:pt>
    <dgm:pt modelId="{8295E97C-5A7F-B54E-B1E9-AD56E48D4C6D}" type="pres">
      <dgm:prSet presAssocID="{44D888DE-2073-1B41-8285-296FA837B8B4}" presName="Name0" presStyleCnt="0">
        <dgm:presLayoutVars>
          <dgm:dir/>
          <dgm:resizeHandles val="exact"/>
        </dgm:presLayoutVars>
      </dgm:prSet>
      <dgm:spPr/>
    </dgm:pt>
    <dgm:pt modelId="{CC7B292C-923F-6F48-8ECF-B4B9CDF18284}" type="pres">
      <dgm:prSet presAssocID="{44D888DE-2073-1B41-8285-296FA837B8B4}" presName="vNodes" presStyleCnt="0"/>
      <dgm:spPr/>
    </dgm:pt>
    <dgm:pt modelId="{1F006F8D-8AE0-CB40-A9A2-5B6717A2C242}" type="pres">
      <dgm:prSet presAssocID="{699F7735-8A4D-8545-95FB-35C8B9A98F0C}" presName="node" presStyleLbl="node1" presStyleIdx="0" presStyleCnt="3" custScaleX="183097">
        <dgm:presLayoutVars>
          <dgm:bulletEnabled val="1"/>
        </dgm:presLayoutVars>
      </dgm:prSet>
      <dgm:spPr>
        <a:prstGeom prst="rect">
          <a:avLst/>
        </a:prstGeom>
      </dgm:spPr>
    </dgm:pt>
    <dgm:pt modelId="{F1952A47-1ED1-A048-92BD-8A2C4969B8FF}" type="pres">
      <dgm:prSet presAssocID="{7C6B929A-86AC-8245-8EB8-5A5481320EDA}" presName="spacerT" presStyleCnt="0"/>
      <dgm:spPr/>
    </dgm:pt>
    <dgm:pt modelId="{35042A13-D48C-7F4C-92A4-09F3517880B3}" type="pres">
      <dgm:prSet presAssocID="{7C6B929A-86AC-8245-8EB8-5A5481320EDA}" presName="sibTrans" presStyleLbl="sibTrans2D1" presStyleIdx="0" presStyleCnt="2"/>
      <dgm:spPr/>
    </dgm:pt>
    <dgm:pt modelId="{D4C4470A-5D81-F542-8606-BB1F751FC3D9}" type="pres">
      <dgm:prSet presAssocID="{7C6B929A-86AC-8245-8EB8-5A5481320EDA}" presName="spacerB" presStyleCnt="0"/>
      <dgm:spPr/>
    </dgm:pt>
    <dgm:pt modelId="{74ECE4A9-1FBD-4E40-A4F7-7867770C7EA9}" type="pres">
      <dgm:prSet presAssocID="{BA3A68B0-515E-DB49-A6B6-396E195937C4}" presName="node" presStyleLbl="node1" presStyleIdx="1" presStyleCnt="3" custScaleX="180957">
        <dgm:presLayoutVars>
          <dgm:bulletEnabled val="1"/>
        </dgm:presLayoutVars>
      </dgm:prSet>
      <dgm:spPr>
        <a:prstGeom prst="rect">
          <a:avLst/>
        </a:prstGeom>
      </dgm:spPr>
    </dgm:pt>
    <dgm:pt modelId="{EFE0BCEA-C8DF-644B-BFEE-BBFE22CAD0F0}" type="pres">
      <dgm:prSet presAssocID="{44D888DE-2073-1B41-8285-296FA837B8B4}" presName="sibTransLast" presStyleLbl="sibTrans2D1" presStyleIdx="1" presStyleCnt="2"/>
      <dgm:spPr/>
    </dgm:pt>
    <dgm:pt modelId="{A282D7CB-9225-B140-AAAA-12A16912199D}" type="pres">
      <dgm:prSet presAssocID="{44D888DE-2073-1B41-8285-296FA837B8B4}" presName="connectorText" presStyleLbl="sibTrans2D1" presStyleIdx="1" presStyleCnt="2"/>
      <dgm:spPr/>
    </dgm:pt>
    <dgm:pt modelId="{B0A14FF5-FB57-A84C-928F-909FBA48617F}" type="pres">
      <dgm:prSet presAssocID="{44D888DE-2073-1B41-8285-296FA837B8B4}" presName="lastNode" presStyleLbl="node1" presStyleIdx="2" presStyleCnt="3" custScaleX="91036" custScaleY="58775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7BEAB230-3343-B24E-874B-283C2AAAD34E}" type="presOf" srcId="{7A157753-AA99-D641-AAE0-8AF80E634360}" destId="{B0A14FF5-FB57-A84C-928F-909FBA48617F}" srcOrd="0" destOrd="0" presId="urn:microsoft.com/office/officeart/2005/8/layout/equation2"/>
    <dgm:cxn modelId="{339CFC3C-EFF8-F241-80F6-9451292584BB}" type="presOf" srcId="{BA3A68B0-515E-DB49-A6B6-396E195937C4}" destId="{74ECE4A9-1FBD-4E40-A4F7-7867770C7EA9}" srcOrd="0" destOrd="0" presId="urn:microsoft.com/office/officeart/2005/8/layout/equation2"/>
    <dgm:cxn modelId="{77AD686F-FF04-F942-9215-A832001BF724}" type="presOf" srcId="{C4764044-5B25-0542-91BE-9660D0E387F4}" destId="{EFE0BCEA-C8DF-644B-BFEE-BBFE22CAD0F0}" srcOrd="0" destOrd="0" presId="urn:microsoft.com/office/officeart/2005/8/layout/equation2"/>
    <dgm:cxn modelId="{6E141E84-BD1D-CE4B-BE71-FFE87AE74274}" srcId="{44D888DE-2073-1B41-8285-296FA837B8B4}" destId="{7A157753-AA99-D641-AAE0-8AF80E634360}" srcOrd="2" destOrd="0" parTransId="{E03F1882-A723-DC4B-B884-344D735A5AA1}" sibTransId="{896065E6-8A55-1648-AD87-0D5F61B7E2F6}"/>
    <dgm:cxn modelId="{64E26785-07E8-764F-94DF-C25C1720C55A}" srcId="{44D888DE-2073-1B41-8285-296FA837B8B4}" destId="{BA3A68B0-515E-DB49-A6B6-396E195937C4}" srcOrd="1" destOrd="0" parTransId="{D255C374-FF66-3C43-9E39-E2B7D9626BDF}" sibTransId="{C4764044-5B25-0542-91BE-9660D0E387F4}"/>
    <dgm:cxn modelId="{4476EA98-8194-AA4A-85F7-AE5187B9C895}" type="presOf" srcId="{699F7735-8A4D-8545-95FB-35C8B9A98F0C}" destId="{1F006F8D-8AE0-CB40-A9A2-5B6717A2C242}" srcOrd="0" destOrd="0" presId="urn:microsoft.com/office/officeart/2005/8/layout/equation2"/>
    <dgm:cxn modelId="{C3D8529E-820A-5046-A0CE-6610A46741CD}" type="presOf" srcId="{C4764044-5B25-0542-91BE-9660D0E387F4}" destId="{A282D7CB-9225-B140-AAAA-12A16912199D}" srcOrd="1" destOrd="0" presId="urn:microsoft.com/office/officeart/2005/8/layout/equation2"/>
    <dgm:cxn modelId="{55FB50B2-3500-EA4F-8D35-E6CF1DE33E96}" srcId="{44D888DE-2073-1B41-8285-296FA837B8B4}" destId="{699F7735-8A4D-8545-95FB-35C8B9A98F0C}" srcOrd="0" destOrd="0" parTransId="{2963B616-D292-9D44-A252-D64C943F3489}" sibTransId="{7C6B929A-86AC-8245-8EB8-5A5481320EDA}"/>
    <dgm:cxn modelId="{7A2294C5-B817-2848-913D-4EF048E15F2D}" type="presOf" srcId="{44D888DE-2073-1B41-8285-296FA837B8B4}" destId="{8295E97C-5A7F-B54E-B1E9-AD56E48D4C6D}" srcOrd="0" destOrd="0" presId="urn:microsoft.com/office/officeart/2005/8/layout/equation2"/>
    <dgm:cxn modelId="{E1D3EAEF-A830-7C49-9B7E-79DCB34F1E8D}" type="presOf" srcId="{7C6B929A-86AC-8245-8EB8-5A5481320EDA}" destId="{35042A13-D48C-7F4C-92A4-09F3517880B3}" srcOrd="0" destOrd="0" presId="urn:microsoft.com/office/officeart/2005/8/layout/equation2"/>
    <dgm:cxn modelId="{04243632-2B77-4B42-98C5-60969886C496}" type="presParOf" srcId="{8295E97C-5A7F-B54E-B1E9-AD56E48D4C6D}" destId="{CC7B292C-923F-6F48-8ECF-B4B9CDF18284}" srcOrd="0" destOrd="0" presId="urn:microsoft.com/office/officeart/2005/8/layout/equation2"/>
    <dgm:cxn modelId="{AF852CD2-6834-EA4D-BA2B-4A14FA03BA2A}" type="presParOf" srcId="{CC7B292C-923F-6F48-8ECF-B4B9CDF18284}" destId="{1F006F8D-8AE0-CB40-A9A2-5B6717A2C242}" srcOrd="0" destOrd="0" presId="urn:microsoft.com/office/officeart/2005/8/layout/equation2"/>
    <dgm:cxn modelId="{D012A0E9-F531-D844-BE66-549AFBF4ABEF}" type="presParOf" srcId="{CC7B292C-923F-6F48-8ECF-B4B9CDF18284}" destId="{F1952A47-1ED1-A048-92BD-8A2C4969B8FF}" srcOrd="1" destOrd="0" presId="urn:microsoft.com/office/officeart/2005/8/layout/equation2"/>
    <dgm:cxn modelId="{645DA48F-4DA6-4D42-A407-D1C58D8341D8}" type="presParOf" srcId="{CC7B292C-923F-6F48-8ECF-B4B9CDF18284}" destId="{35042A13-D48C-7F4C-92A4-09F3517880B3}" srcOrd="2" destOrd="0" presId="urn:microsoft.com/office/officeart/2005/8/layout/equation2"/>
    <dgm:cxn modelId="{573BB753-889F-A14F-AB38-8A433940EFAA}" type="presParOf" srcId="{CC7B292C-923F-6F48-8ECF-B4B9CDF18284}" destId="{D4C4470A-5D81-F542-8606-BB1F751FC3D9}" srcOrd="3" destOrd="0" presId="urn:microsoft.com/office/officeart/2005/8/layout/equation2"/>
    <dgm:cxn modelId="{B0430F29-386B-A746-BF58-A39B08FAB9AF}" type="presParOf" srcId="{CC7B292C-923F-6F48-8ECF-B4B9CDF18284}" destId="{74ECE4A9-1FBD-4E40-A4F7-7867770C7EA9}" srcOrd="4" destOrd="0" presId="urn:microsoft.com/office/officeart/2005/8/layout/equation2"/>
    <dgm:cxn modelId="{1FBA1853-F286-714B-804F-A2BBD269D116}" type="presParOf" srcId="{8295E97C-5A7F-B54E-B1E9-AD56E48D4C6D}" destId="{EFE0BCEA-C8DF-644B-BFEE-BBFE22CAD0F0}" srcOrd="1" destOrd="0" presId="urn:microsoft.com/office/officeart/2005/8/layout/equation2"/>
    <dgm:cxn modelId="{364B1457-05C4-7C4C-A716-AF7C39298B1F}" type="presParOf" srcId="{EFE0BCEA-C8DF-644B-BFEE-BBFE22CAD0F0}" destId="{A282D7CB-9225-B140-AAAA-12A16912199D}" srcOrd="0" destOrd="0" presId="urn:microsoft.com/office/officeart/2005/8/layout/equation2"/>
    <dgm:cxn modelId="{246A1618-C91E-E74C-8514-AA86CCDEEB41}" type="presParOf" srcId="{8295E97C-5A7F-B54E-B1E9-AD56E48D4C6D}" destId="{B0A14FF5-FB57-A84C-928F-909FBA48617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3E9E8-D32E-A64F-9C13-BFF8079C8062}" type="doc">
      <dgm:prSet loTypeId="urn:microsoft.com/office/officeart/2005/8/layout/radial1" loCatId="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A6882B1-7B0E-C142-A872-42CEC6321EEF}">
      <dgm:prSet phldrT="[Text]" custT="1"/>
      <dgm:spPr>
        <a:solidFill>
          <a:srgbClr val="C9ABAB"/>
        </a:solidFill>
      </dgm:spPr>
      <dgm:t>
        <a:bodyPr/>
        <a:lstStyle/>
        <a:p>
          <a:r>
            <a:rPr lang="en-US" sz="2400" dirty="0"/>
            <a:t>Subordinating Conjunctions</a:t>
          </a:r>
        </a:p>
      </dgm:t>
    </dgm:pt>
    <dgm:pt modelId="{94571FE0-3095-3E4D-B62A-48A53BDFB291}" type="parTrans" cxnId="{61E0AD46-374F-134A-B774-C1A952675BDF}">
      <dgm:prSet/>
      <dgm:spPr/>
      <dgm:t>
        <a:bodyPr/>
        <a:lstStyle/>
        <a:p>
          <a:endParaRPr lang="en-US"/>
        </a:p>
      </dgm:t>
    </dgm:pt>
    <dgm:pt modelId="{2F12CAEB-39A9-DD4D-A246-98D6D7CAF36A}" type="sibTrans" cxnId="{61E0AD46-374F-134A-B774-C1A952675BDF}">
      <dgm:prSet/>
      <dgm:spPr/>
      <dgm:t>
        <a:bodyPr/>
        <a:lstStyle/>
        <a:p>
          <a:endParaRPr lang="en-US"/>
        </a:p>
      </dgm:t>
    </dgm:pt>
    <dgm:pt modelId="{8F61881D-67BD-5741-957F-E83B1786AF80}">
      <dgm:prSet phldrT="[Text]" custT="1"/>
      <dgm:spPr>
        <a:solidFill>
          <a:srgbClr val="C9ABAB"/>
        </a:solidFill>
      </dgm:spPr>
      <dgm:t>
        <a:bodyPr/>
        <a:lstStyle/>
        <a:p>
          <a:r>
            <a:rPr lang="en-US" sz="2000" dirty="0"/>
            <a:t>Because</a:t>
          </a:r>
        </a:p>
      </dgm:t>
    </dgm:pt>
    <dgm:pt modelId="{9A519314-23AC-A148-89D6-A34DD875E578}" type="parTrans" cxnId="{D3EFF137-139A-5246-AF75-000117529968}">
      <dgm:prSet/>
      <dgm:spPr>
        <a:ln>
          <a:solidFill>
            <a:srgbClr val="834D4D"/>
          </a:solidFill>
        </a:ln>
      </dgm:spPr>
      <dgm:t>
        <a:bodyPr/>
        <a:lstStyle/>
        <a:p>
          <a:endParaRPr lang="en-US"/>
        </a:p>
      </dgm:t>
    </dgm:pt>
    <dgm:pt modelId="{720A2342-8619-C448-AA1C-367BB81BB919}" type="sibTrans" cxnId="{D3EFF137-139A-5246-AF75-000117529968}">
      <dgm:prSet/>
      <dgm:spPr/>
      <dgm:t>
        <a:bodyPr/>
        <a:lstStyle/>
        <a:p>
          <a:endParaRPr lang="en-US"/>
        </a:p>
      </dgm:t>
    </dgm:pt>
    <dgm:pt modelId="{4007AEDE-A460-1A4A-B9A9-D529FECCC3B6}">
      <dgm:prSet phldrT="[Text]" custT="1"/>
      <dgm:spPr>
        <a:solidFill>
          <a:srgbClr val="C9ABAB"/>
        </a:solidFill>
      </dgm:spPr>
      <dgm:t>
        <a:bodyPr/>
        <a:lstStyle/>
        <a:p>
          <a:r>
            <a:rPr lang="en-US" sz="2000" dirty="0"/>
            <a:t>Including</a:t>
          </a:r>
        </a:p>
      </dgm:t>
    </dgm:pt>
    <dgm:pt modelId="{F3EDB43E-AE12-4641-ABB3-BCADC42CCB17}" type="parTrans" cxnId="{FEA90EA8-DCCB-4545-9922-A8E93BE2983E}">
      <dgm:prSet/>
      <dgm:spPr>
        <a:ln>
          <a:solidFill>
            <a:srgbClr val="834D4D"/>
          </a:solidFill>
        </a:ln>
      </dgm:spPr>
      <dgm:t>
        <a:bodyPr/>
        <a:lstStyle/>
        <a:p>
          <a:endParaRPr lang="en-US"/>
        </a:p>
      </dgm:t>
    </dgm:pt>
    <dgm:pt modelId="{92F3F518-2BCE-064F-85A6-2489C57EE18F}" type="sibTrans" cxnId="{FEA90EA8-DCCB-4545-9922-A8E93BE2983E}">
      <dgm:prSet/>
      <dgm:spPr/>
      <dgm:t>
        <a:bodyPr/>
        <a:lstStyle/>
        <a:p>
          <a:endParaRPr lang="en-US"/>
        </a:p>
      </dgm:t>
    </dgm:pt>
    <dgm:pt modelId="{DE602C98-E409-FC4C-906C-A78F5DE081C2}">
      <dgm:prSet phldrT="[Text]" custT="1"/>
      <dgm:spPr>
        <a:solidFill>
          <a:srgbClr val="C9ABAB"/>
        </a:solidFill>
      </dgm:spPr>
      <dgm:t>
        <a:bodyPr/>
        <a:lstStyle/>
        <a:p>
          <a:r>
            <a:rPr lang="en-US" sz="2000" dirty="0"/>
            <a:t>Although</a:t>
          </a:r>
        </a:p>
      </dgm:t>
    </dgm:pt>
    <dgm:pt modelId="{8F43C90F-3E35-354D-8529-91E564110185}" type="parTrans" cxnId="{9C731530-C973-FA4F-9AAA-A1CA9B5C031C}">
      <dgm:prSet/>
      <dgm:spPr>
        <a:ln>
          <a:solidFill>
            <a:srgbClr val="834D4D"/>
          </a:solidFill>
        </a:ln>
      </dgm:spPr>
      <dgm:t>
        <a:bodyPr/>
        <a:lstStyle/>
        <a:p>
          <a:endParaRPr lang="en-US"/>
        </a:p>
      </dgm:t>
    </dgm:pt>
    <dgm:pt modelId="{33EB18B8-78F1-AD46-B906-C4F0AA7D0C48}" type="sibTrans" cxnId="{9C731530-C973-FA4F-9AAA-A1CA9B5C031C}">
      <dgm:prSet/>
      <dgm:spPr/>
      <dgm:t>
        <a:bodyPr/>
        <a:lstStyle/>
        <a:p>
          <a:endParaRPr lang="en-US"/>
        </a:p>
      </dgm:t>
    </dgm:pt>
    <dgm:pt modelId="{6E4938EF-C56D-5E40-80FB-F188956DE3A4}">
      <dgm:prSet phldrT="[Text]" custT="1"/>
      <dgm:spPr>
        <a:solidFill>
          <a:srgbClr val="C9ABAB"/>
        </a:solidFill>
      </dgm:spPr>
      <dgm:t>
        <a:bodyPr/>
        <a:lstStyle/>
        <a:p>
          <a:r>
            <a:rPr lang="en-US" sz="2000" dirty="0"/>
            <a:t>Even though</a:t>
          </a:r>
        </a:p>
      </dgm:t>
    </dgm:pt>
    <dgm:pt modelId="{0736AC63-07A9-DC41-A18B-A3EF518F4A38}" type="sibTrans" cxnId="{BD2EA424-9BB5-234B-86F1-A5CD8C21F6E1}">
      <dgm:prSet/>
      <dgm:spPr/>
      <dgm:t>
        <a:bodyPr/>
        <a:lstStyle/>
        <a:p>
          <a:endParaRPr lang="en-US"/>
        </a:p>
      </dgm:t>
    </dgm:pt>
    <dgm:pt modelId="{0073C1F1-DC68-0045-81C8-435036EA058F}" type="parTrans" cxnId="{BD2EA424-9BB5-234B-86F1-A5CD8C21F6E1}">
      <dgm:prSet/>
      <dgm:spPr>
        <a:ln>
          <a:solidFill>
            <a:srgbClr val="834D4D"/>
          </a:solidFill>
        </a:ln>
      </dgm:spPr>
      <dgm:t>
        <a:bodyPr/>
        <a:lstStyle/>
        <a:p>
          <a:endParaRPr lang="en-US"/>
        </a:p>
      </dgm:t>
    </dgm:pt>
    <dgm:pt modelId="{0ADC8758-E05F-5F47-9440-1205485EE1D7}" type="pres">
      <dgm:prSet presAssocID="{2F73E9E8-D32E-A64F-9C13-BFF8079C806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B39E801-5B73-A747-B0F9-ED65A0A9ECBE}" type="pres">
      <dgm:prSet presAssocID="{BA6882B1-7B0E-C142-A872-42CEC6321EEF}" presName="centerShape" presStyleLbl="node0" presStyleIdx="0" presStyleCnt="1" custScaleX="202739"/>
      <dgm:spPr>
        <a:prstGeom prst="roundRect">
          <a:avLst/>
        </a:prstGeom>
      </dgm:spPr>
    </dgm:pt>
    <dgm:pt modelId="{F0794988-EFB8-934F-A5CB-AE01D6CC932B}" type="pres">
      <dgm:prSet presAssocID="{9A519314-23AC-A148-89D6-A34DD875E578}" presName="Name9" presStyleLbl="parChTrans1D2" presStyleIdx="0" presStyleCnt="4"/>
      <dgm:spPr/>
    </dgm:pt>
    <dgm:pt modelId="{7CDA5BF0-1D6F-1146-A0FF-7CD553012F44}" type="pres">
      <dgm:prSet presAssocID="{9A519314-23AC-A148-89D6-A34DD875E578}" presName="connTx" presStyleLbl="parChTrans1D2" presStyleIdx="0" presStyleCnt="4"/>
      <dgm:spPr/>
    </dgm:pt>
    <dgm:pt modelId="{F2BA2748-9860-9B44-A5EF-6CCA91B9C31B}" type="pres">
      <dgm:prSet presAssocID="{8F61881D-67BD-5741-957F-E83B1786AF80}" presName="node" presStyleLbl="node1" presStyleIdx="0" presStyleCnt="4" custScaleX="116985" custScaleY="57336">
        <dgm:presLayoutVars>
          <dgm:bulletEnabled val="1"/>
        </dgm:presLayoutVars>
      </dgm:prSet>
      <dgm:spPr>
        <a:prstGeom prst="roundRect">
          <a:avLst/>
        </a:prstGeom>
      </dgm:spPr>
    </dgm:pt>
    <dgm:pt modelId="{2F21906F-D21B-954B-BC15-25DA02E92777}" type="pres">
      <dgm:prSet presAssocID="{F3EDB43E-AE12-4641-ABB3-BCADC42CCB17}" presName="Name9" presStyleLbl="parChTrans1D2" presStyleIdx="1" presStyleCnt="4"/>
      <dgm:spPr/>
    </dgm:pt>
    <dgm:pt modelId="{BE5719BD-7A1E-874E-91C7-C5D1E2B2E5EB}" type="pres">
      <dgm:prSet presAssocID="{F3EDB43E-AE12-4641-ABB3-BCADC42CCB17}" presName="connTx" presStyleLbl="parChTrans1D2" presStyleIdx="1" presStyleCnt="4"/>
      <dgm:spPr/>
    </dgm:pt>
    <dgm:pt modelId="{6395D968-A7A1-B74F-9055-96871FCB8E21}" type="pres">
      <dgm:prSet presAssocID="{4007AEDE-A460-1A4A-B9A9-D529FECCC3B6}" presName="node" presStyleLbl="node1" presStyleIdx="1" presStyleCnt="4" custScaleX="119057" custScaleY="63505" custRadScaleRad="157170" custRadScaleInc="987">
        <dgm:presLayoutVars>
          <dgm:bulletEnabled val="1"/>
        </dgm:presLayoutVars>
      </dgm:prSet>
      <dgm:spPr>
        <a:prstGeom prst="roundRect">
          <a:avLst/>
        </a:prstGeom>
      </dgm:spPr>
    </dgm:pt>
    <dgm:pt modelId="{C8634C44-16FD-274F-8630-49CD0E462978}" type="pres">
      <dgm:prSet presAssocID="{8F43C90F-3E35-354D-8529-91E564110185}" presName="Name9" presStyleLbl="parChTrans1D2" presStyleIdx="2" presStyleCnt="4"/>
      <dgm:spPr/>
    </dgm:pt>
    <dgm:pt modelId="{B01E7015-88D2-5848-BF27-FF56F0281B24}" type="pres">
      <dgm:prSet presAssocID="{8F43C90F-3E35-354D-8529-91E564110185}" presName="connTx" presStyleLbl="parChTrans1D2" presStyleIdx="2" presStyleCnt="4"/>
      <dgm:spPr/>
    </dgm:pt>
    <dgm:pt modelId="{6FCB6A39-FC25-3847-929B-5186AF0160A1}" type="pres">
      <dgm:prSet presAssocID="{DE602C98-E409-FC4C-906C-A78F5DE081C2}" presName="node" presStyleLbl="node1" presStyleIdx="2" presStyleCnt="4" custScaleX="110138" custScaleY="66283">
        <dgm:presLayoutVars>
          <dgm:bulletEnabled val="1"/>
        </dgm:presLayoutVars>
      </dgm:prSet>
      <dgm:spPr>
        <a:prstGeom prst="roundRect">
          <a:avLst/>
        </a:prstGeom>
      </dgm:spPr>
    </dgm:pt>
    <dgm:pt modelId="{CACD3B3F-07A2-D048-8B3E-0BC10798E260}" type="pres">
      <dgm:prSet presAssocID="{0073C1F1-DC68-0045-81C8-435036EA058F}" presName="Name9" presStyleLbl="parChTrans1D2" presStyleIdx="3" presStyleCnt="4"/>
      <dgm:spPr/>
    </dgm:pt>
    <dgm:pt modelId="{F2E20C5B-CDD2-B045-9CE8-750D65F5F0CE}" type="pres">
      <dgm:prSet presAssocID="{0073C1F1-DC68-0045-81C8-435036EA058F}" presName="connTx" presStyleLbl="parChTrans1D2" presStyleIdx="3" presStyleCnt="4"/>
      <dgm:spPr/>
    </dgm:pt>
    <dgm:pt modelId="{DF148B4D-6888-7D43-998C-9B6B6FB59C41}" type="pres">
      <dgm:prSet presAssocID="{6E4938EF-C56D-5E40-80FB-F188956DE3A4}" presName="node" presStyleLbl="node1" presStyleIdx="3" presStyleCnt="4" custScaleX="116871" custScaleY="65706" custRadScaleRad="156562" custRadScaleInc="-1183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BD2EA424-9BB5-234B-86F1-A5CD8C21F6E1}" srcId="{BA6882B1-7B0E-C142-A872-42CEC6321EEF}" destId="{6E4938EF-C56D-5E40-80FB-F188956DE3A4}" srcOrd="3" destOrd="0" parTransId="{0073C1F1-DC68-0045-81C8-435036EA058F}" sibTransId="{0736AC63-07A9-DC41-A18B-A3EF518F4A38}"/>
    <dgm:cxn modelId="{9C731530-C973-FA4F-9AAA-A1CA9B5C031C}" srcId="{BA6882B1-7B0E-C142-A872-42CEC6321EEF}" destId="{DE602C98-E409-FC4C-906C-A78F5DE081C2}" srcOrd="2" destOrd="0" parTransId="{8F43C90F-3E35-354D-8529-91E564110185}" sibTransId="{33EB18B8-78F1-AD46-B906-C4F0AA7D0C48}"/>
    <dgm:cxn modelId="{176DFE36-87F6-6D4A-A027-551C08261574}" type="presOf" srcId="{2F73E9E8-D32E-A64F-9C13-BFF8079C8062}" destId="{0ADC8758-E05F-5F47-9440-1205485EE1D7}" srcOrd="0" destOrd="0" presId="urn:microsoft.com/office/officeart/2005/8/layout/radial1"/>
    <dgm:cxn modelId="{D3EFF137-139A-5246-AF75-000117529968}" srcId="{BA6882B1-7B0E-C142-A872-42CEC6321EEF}" destId="{8F61881D-67BD-5741-957F-E83B1786AF80}" srcOrd="0" destOrd="0" parTransId="{9A519314-23AC-A148-89D6-A34DD875E578}" sibTransId="{720A2342-8619-C448-AA1C-367BB81BB919}"/>
    <dgm:cxn modelId="{DE1EE140-6C76-454E-B94B-923F22480C64}" type="presOf" srcId="{DE602C98-E409-FC4C-906C-A78F5DE081C2}" destId="{6FCB6A39-FC25-3847-929B-5186AF0160A1}" srcOrd="0" destOrd="0" presId="urn:microsoft.com/office/officeart/2005/8/layout/radial1"/>
    <dgm:cxn modelId="{8D39B265-C20F-F14C-B15D-2F6ECE52C346}" type="presOf" srcId="{9A519314-23AC-A148-89D6-A34DD875E578}" destId="{F0794988-EFB8-934F-A5CB-AE01D6CC932B}" srcOrd="0" destOrd="0" presId="urn:microsoft.com/office/officeart/2005/8/layout/radial1"/>
    <dgm:cxn modelId="{61E0AD46-374F-134A-B774-C1A952675BDF}" srcId="{2F73E9E8-D32E-A64F-9C13-BFF8079C8062}" destId="{BA6882B1-7B0E-C142-A872-42CEC6321EEF}" srcOrd="0" destOrd="0" parTransId="{94571FE0-3095-3E4D-B62A-48A53BDFB291}" sibTransId="{2F12CAEB-39A9-DD4D-A246-98D6D7CAF36A}"/>
    <dgm:cxn modelId="{4D921772-AAD7-C74C-BB0F-8D1519B276C7}" type="presOf" srcId="{F3EDB43E-AE12-4641-ABB3-BCADC42CCB17}" destId="{BE5719BD-7A1E-874E-91C7-C5D1E2B2E5EB}" srcOrd="1" destOrd="0" presId="urn:microsoft.com/office/officeart/2005/8/layout/radial1"/>
    <dgm:cxn modelId="{21087353-D958-FA47-8D46-BC58E7539F2D}" type="presOf" srcId="{6E4938EF-C56D-5E40-80FB-F188956DE3A4}" destId="{DF148B4D-6888-7D43-998C-9B6B6FB59C41}" srcOrd="0" destOrd="0" presId="urn:microsoft.com/office/officeart/2005/8/layout/radial1"/>
    <dgm:cxn modelId="{AFB6CC92-2F00-0C49-BF92-287E672ED0B2}" type="presOf" srcId="{8F43C90F-3E35-354D-8529-91E564110185}" destId="{C8634C44-16FD-274F-8630-49CD0E462978}" srcOrd="0" destOrd="0" presId="urn:microsoft.com/office/officeart/2005/8/layout/radial1"/>
    <dgm:cxn modelId="{512CC697-50E5-2B45-B1A1-EA654A0C7628}" type="presOf" srcId="{8F43C90F-3E35-354D-8529-91E564110185}" destId="{B01E7015-88D2-5848-BF27-FF56F0281B24}" srcOrd="1" destOrd="0" presId="urn:microsoft.com/office/officeart/2005/8/layout/radial1"/>
    <dgm:cxn modelId="{16748C9C-F5CF-F94F-9609-D06DA0D0C9BA}" type="presOf" srcId="{8F61881D-67BD-5741-957F-E83B1786AF80}" destId="{F2BA2748-9860-9B44-A5EF-6CCA91B9C31B}" srcOrd="0" destOrd="0" presId="urn:microsoft.com/office/officeart/2005/8/layout/radial1"/>
    <dgm:cxn modelId="{FEA90EA8-DCCB-4545-9922-A8E93BE2983E}" srcId="{BA6882B1-7B0E-C142-A872-42CEC6321EEF}" destId="{4007AEDE-A460-1A4A-B9A9-D529FECCC3B6}" srcOrd="1" destOrd="0" parTransId="{F3EDB43E-AE12-4641-ABB3-BCADC42CCB17}" sibTransId="{92F3F518-2BCE-064F-85A6-2489C57EE18F}"/>
    <dgm:cxn modelId="{A18B5BA9-2DC9-994E-93D3-1F76C2A0550D}" type="presOf" srcId="{0073C1F1-DC68-0045-81C8-435036EA058F}" destId="{F2E20C5B-CDD2-B045-9CE8-750D65F5F0CE}" srcOrd="1" destOrd="0" presId="urn:microsoft.com/office/officeart/2005/8/layout/radial1"/>
    <dgm:cxn modelId="{86C271B2-8F1C-F44E-98A9-110405AFF384}" type="presOf" srcId="{4007AEDE-A460-1A4A-B9A9-D529FECCC3B6}" destId="{6395D968-A7A1-B74F-9055-96871FCB8E21}" srcOrd="0" destOrd="0" presId="urn:microsoft.com/office/officeart/2005/8/layout/radial1"/>
    <dgm:cxn modelId="{9C3A6CCF-9F4E-DE40-8070-8563B383BE8D}" type="presOf" srcId="{BA6882B1-7B0E-C142-A872-42CEC6321EEF}" destId="{AB39E801-5B73-A747-B0F9-ED65A0A9ECBE}" srcOrd="0" destOrd="0" presId="urn:microsoft.com/office/officeart/2005/8/layout/radial1"/>
    <dgm:cxn modelId="{BE02C1DD-41DC-7A45-A041-54B2B2DFFACD}" type="presOf" srcId="{F3EDB43E-AE12-4641-ABB3-BCADC42CCB17}" destId="{2F21906F-D21B-954B-BC15-25DA02E92777}" srcOrd="0" destOrd="0" presId="urn:microsoft.com/office/officeart/2005/8/layout/radial1"/>
    <dgm:cxn modelId="{954894F2-4643-2149-9037-51F831268EBF}" type="presOf" srcId="{9A519314-23AC-A148-89D6-A34DD875E578}" destId="{7CDA5BF0-1D6F-1146-A0FF-7CD553012F44}" srcOrd="1" destOrd="0" presId="urn:microsoft.com/office/officeart/2005/8/layout/radial1"/>
    <dgm:cxn modelId="{4341DAF8-6489-2A49-9745-DB7258CE29F9}" type="presOf" srcId="{0073C1F1-DC68-0045-81C8-435036EA058F}" destId="{CACD3B3F-07A2-D048-8B3E-0BC10798E260}" srcOrd="0" destOrd="0" presId="urn:microsoft.com/office/officeart/2005/8/layout/radial1"/>
    <dgm:cxn modelId="{959715C8-BE3C-BA45-9AC1-62ACFE02F6CD}" type="presParOf" srcId="{0ADC8758-E05F-5F47-9440-1205485EE1D7}" destId="{AB39E801-5B73-A747-B0F9-ED65A0A9ECBE}" srcOrd="0" destOrd="0" presId="urn:microsoft.com/office/officeart/2005/8/layout/radial1"/>
    <dgm:cxn modelId="{D1766E36-2449-7544-9BE6-2EE157602B18}" type="presParOf" srcId="{0ADC8758-E05F-5F47-9440-1205485EE1D7}" destId="{F0794988-EFB8-934F-A5CB-AE01D6CC932B}" srcOrd="1" destOrd="0" presId="urn:microsoft.com/office/officeart/2005/8/layout/radial1"/>
    <dgm:cxn modelId="{83F231FC-B34D-6845-8A0F-FB4A9E129188}" type="presParOf" srcId="{F0794988-EFB8-934F-A5CB-AE01D6CC932B}" destId="{7CDA5BF0-1D6F-1146-A0FF-7CD553012F44}" srcOrd="0" destOrd="0" presId="urn:microsoft.com/office/officeart/2005/8/layout/radial1"/>
    <dgm:cxn modelId="{099E9DDB-61A8-6D4F-9A7B-AFC9A2016780}" type="presParOf" srcId="{0ADC8758-E05F-5F47-9440-1205485EE1D7}" destId="{F2BA2748-9860-9B44-A5EF-6CCA91B9C31B}" srcOrd="2" destOrd="0" presId="urn:microsoft.com/office/officeart/2005/8/layout/radial1"/>
    <dgm:cxn modelId="{CEDFD3E2-C394-E645-97BB-9F2E5B4C92DE}" type="presParOf" srcId="{0ADC8758-E05F-5F47-9440-1205485EE1D7}" destId="{2F21906F-D21B-954B-BC15-25DA02E92777}" srcOrd="3" destOrd="0" presId="urn:microsoft.com/office/officeart/2005/8/layout/radial1"/>
    <dgm:cxn modelId="{2039F05C-B5BF-5049-BB2A-3BC9AB8B043A}" type="presParOf" srcId="{2F21906F-D21B-954B-BC15-25DA02E92777}" destId="{BE5719BD-7A1E-874E-91C7-C5D1E2B2E5EB}" srcOrd="0" destOrd="0" presId="urn:microsoft.com/office/officeart/2005/8/layout/radial1"/>
    <dgm:cxn modelId="{278C32EC-EADF-CE4C-B3B5-6DB850D8A625}" type="presParOf" srcId="{0ADC8758-E05F-5F47-9440-1205485EE1D7}" destId="{6395D968-A7A1-B74F-9055-96871FCB8E21}" srcOrd="4" destOrd="0" presId="urn:microsoft.com/office/officeart/2005/8/layout/radial1"/>
    <dgm:cxn modelId="{E6121179-4872-024A-B189-6D9EA6763B8C}" type="presParOf" srcId="{0ADC8758-E05F-5F47-9440-1205485EE1D7}" destId="{C8634C44-16FD-274F-8630-49CD0E462978}" srcOrd="5" destOrd="0" presId="urn:microsoft.com/office/officeart/2005/8/layout/radial1"/>
    <dgm:cxn modelId="{C750AFDD-6BA5-D24B-9C61-7EFB13210BB1}" type="presParOf" srcId="{C8634C44-16FD-274F-8630-49CD0E462978}" destId="{B01E7015-88D2-5848-BF27-FF56F0281B24}" srcOrd="0" destOrd="0" presId="urn:microsoft.com/office/officeart/2005/8/layout/radial1"/>
    <dgm:cxn modelId="{939F26DF-6590-7641-A68D-0D8D6D02A472}" type="presParOf" srcId="{0ADC8758-E05F-5F47-9440-1205485EE1D7}" destId="{6FCB6A39-FC25-3847-929B-5186AF0160A1}" srcOrd="6" destOrd="0" presId="urn:microsoft.com/office/officeart/2005/8/layout/radial1"/>
    <dgm:cxn modelId="{1701EBEA-4E13-CA4F-92FB-44F4A3F1CD8A}" type="presParOf" srcId="{0ADC8758-E05F-5F47-9440-1205485EE1D7}" destId="{CACD3B3F-07A2-D048-8B3E-0BC10798E260}" srcOrd="7" destOrd="0" presId="urn:microsoft.com/office/officeart/2005/8/layout/radial1"/>
    <dgm:cxn modelId="{D6028087-5435-D24D-B333-C6998266B809}" type="presParOf" srcId="{CACD3B3F-07A2-D048-8B3E-0BC10798E260}" destId="{F2E20C5B-CDD2-B045-9CE8-750D65F5F0CE}" srcOrd="0" destOrd="0" presId="urn:microsoft.com/office/officeart/2005/8/layout/radial1"/>
    <dgm:cxn modelId="{95C905A4-49CC-E94B-9627-36B115BA973C}" type="presParOf" srcId="{0ADC8758-E05F-5F47-9440-1205485EE1D7}" destId="{DF148B4D-6888-7D43-998C-9B6B6FB59C41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06F8D-8AE0-CB40-A9A2-5B6717A2C242}">
      <dsp:nvSpPr>
        <dsp:cNvPr id="0" name=""/>
        <dsp:cNvSpPr/>
      </dsp:nvSpPr>
      <dsp:spPr>
        <a:xfrm>
          <a:off x="1265" y="101186"/>
          <a:ext cx="2751406" cy="1502704"/>
        </a:xfrm>
        <a:prstGeom prst="rect">
          <a:avLst/>
        </a:prstGeom>
        <a:solidFill>
          <a:srgbClr val="6C8E7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Narrowed topic</a:t>
          </a:r>
        </a:p>
      </dsp:txBody>
      <dsp:txXfrm>
        <a:off x="1265" y="101186"/>
        <a:ext cx="2751406" cy="1502704"/>
      </dsp:txXfrm>
    </dsp:sp>
    <dsp:sp modelId="{35042A13-D48C-7F4C-92A4-09F3517880B3}">
      <dsp:nvSpPr>
        <dsp:cNvPr id="0" name=""/>
        <dsp:cNvSpPr/>
      </dsp:nvSpPr>
      <dsp:spPr>
        <a:xfrm>
          <a:off x="941184" y="1725910"/>
          <a:ext cx="871568" cy="871568"/>
        </a:xfrm>
        <a:prstGeom prst="mathPlus">
          <a:avLst/>
        </a:prstGeom>
        <a:solidFill>
          <a:srgbClr val="9CB6A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056710" y="2059198"/>
        <a:ext cx="640516" cy="204992"/>
      </dsp:txXfrm>
    </dsp:sp>
    <dsp:sp modelId="{74ECE4A9-1FBD-4E40-A4F7-7867770C7EA9}">
      <dsp:nvSpPr>
        <dsp:cNvPr id="0" name=""/>
        <dsp:cNvSpPr/>
      </dsp:nvSpPr>
      <dsp:spPr>
        <a:xfrm>
          <a:off x="17344" y="2719498"/>
          <a:ext cx="2719248" cy="1502704"/>
        </a:xfrm>
        <a:prstGeom prst="rect">
          <a:avLst/>
        </a:prstGeom>
        <a:solidFill>
          <a:srgbClr val="6C8E7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Controlling idea</a:t>
          </a:r>
        </a:p>
      </dsp:txBody>
      <dsp:txXfrm>
        <a:off x="17344" y="2719498"/>
        <a:ext cx="2719248" cy="1502704"/>
      </dsp:txXfrm>
    </dsp:sp>
    <dsp:sp modelId="{EFE0BCEA-C8DF-644B-BFEE-BBFE22CAD0F0}">
      <dsp:nvSpPr>
        <dsp:cNvPr id="0" name=""/>
        <dsp:cNvSpPr/>
      </dsp:nvSpPr>
      <dsp:spPr>
        <a:xfrm>
          <a:off x="2978077" y="1882191"/>
          <a:ext cx="477859" cy="559005"/>
        </a:xfrm>
        <a:prstGeom prst="rightArrow">
          <a:avLst>
            <a:gd name="adj1" fmla="val 60000"/>
            <a:gd name="adj2" fmla="val 50000"/>
          </a:avLst>
        </a:prstGeom>
        <a:solidFill>
          <a:srgbClr val="9CB6A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2978077" y="1993992"/>
        <a:ext cx="334501" cy="335403"/>
      </dsp:txXfrm>
    </dsp:sp>
    <dsp:sp modelId="{B0A14FF5-FB57-A84C-928F-909FBA48617F}">
      <dsp:nvSpPr>
        <dsp:cNvPr id="0" name=""/>
        <dsp:cNvSpPr/>
      </dsp:nvSpPr>
      <dsp:spPr>
        <a:xfrm>
          <a:off x="3654294" y="1278480"/>
          <a:ext cx="2736003" cy="1766428"/>
        </a:xfrm>
        <a:prstGeom prst="rect">
          <a:avLst/>
        </a:prstGeom>
        <a:solidFill>
          <a:srgbClr val="6C8E7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Thesis statement </a:t>
          </a:r>
        </a:p>
      </dsp:txBody>
      <dsp:txXfrm>
        <a:off x="3654294" y="1278480"/>
        <a:ext cx="2736003" cy="1766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9E801-5B73-A747-B0F9-ED65A0A9ECBE}">
      <dsp:nvSpPr>
        <dsp:cNvPr id="0" name=""/>
        <dsp:cNvSpPr/>
      </dsp:nvSpPr>
      <dsp:spPr>
        <a:xfrm>
          <a:off x="2003170" y="1618654"/>
          <a:ext cx="2537795" cy="1251755"/>
        </a:xfrm>
        <a:prstGeom prst="roundRect">
          <a:avLst/>
        </a:prstGeom>
        <a:solidFill>
          <a:srgbClr val="C9ABA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Subordinating Conjunctions</a:t>
          </a:r>
        </a:p>
      </dsp:txBody>
      <dsp:txXfrm>
        <a:off x="2064276" y="1679760"/>
        <a:ext cx="2415583" cy="1129543"/>
      </dsp:txXfrm>
    </dsp:sp>
    <dsp:sp modelId="{F0794988-EFB8-934F-A5CB-AE01D6CC932B}">
      <dsp:nvSpPr>
        <dsp:cNvPr id="0" name=""/>
        <dsp:cNvSpPr/>
      </dsp:nvSpPr>
      <dsp:spPr>
        <a:xfrm rot="16200000">
          <a:off x="2949851" y="1279258"/>
          <a:ext cx="644432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644432" y="17179"/>
              </a:lnTo>
            </a:path>
          </a:pathLst>
        </a:custGeom>
        <a:noFill/>
        <a:ln w="6350" cap="flat" cmpd="sng" algn="ctr">
          <a:solidFill>
            <a:srgbClr val="834D4D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5957" y="1280327"/>
        <a:ext cx="32221" cy="32221"/>
      </dsp:txXfrm>
    </dsp:sp>
    <dsp:sp modelId="{F2BA2748-9860-9B44-A5EF-6CCA91B9C31B}">
      <dsp:nvSpPr>
        <dsp:cNvPr id="0" name=""/>
        <dsp:cNvSpPr/>
      </dsp:nvSpPr>
      <dsp:spPr>
        <a:xfrm>
          <a:off x="2539885" y="256515"/>
          <a:ext cx="1464365" cy="717706"/>
        </a:xfrm>
        <a:prstGeom prst="roundRect">
          <a:avLst/>
        </a:prstGeom>
        <a:solidFill>
          <a:srgbClr val="C9ABA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Because</a:t>
          </a:r>
        </a:p>
      </dsp:txBody>
      <dsp:txXfrm>
        <a:off x="2574921" y="291551"/>
        <a:ext cx="1394293" cy="647634"/>
      </dsp:txXfrm>
    </dsp:sp>
    <dsp:sp modelId="{2F21906F-D21B-954B-BC15-25DA02E92777}">
      <dsp:nvSpPr>
        <dsp:cNvPr id="0" name=""/>
        <dsp:cNvSpPr/>
      </dsp:nvSpPr>
      <dsp:spPr>
        <a:xfrm rot="26858">
          <a:off x="4540798" y="2239322"/>
          <a:ext cx="526804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526804" y="17179"/>
              </a:lnTo>
            </a:path>
          </a:pathLst>
        </a:custGeom>
        <a:noFill/>
        <a:ln w="6350" cap="flat" cmpd="sng" algn="ctr">
          <a:solidFill>
            <a:srgbClr val="834D4D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91031" y="2243331"/>
        <a:ext cx="26340" cy="26340"/>
      </dsp:txXfrm>
    </dsp:sp>
    <dsp:sp modelId="{6395D968-A7A1-B74F-9055-96871FCB8E21}">
      <dsp:nvSpPr>
        <dsp:cNvPr id="0" name=""/>
        <dsp:cNvSpPr/>
      </dsp:nvSpPr>
      <dsp:spPr>
        <a:xfrm>
          <a:off x="5067515" y="1866917"/>
          <a:ext cx="1490302" cy="794927"/>
        </a:xfrm>
        <a:prstGeom prst="roundRect">
          <a:avLst/>
        </a:prstGeom>
        <a:solidFill>
          <a:srgbClr val="C9ABA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Including</a:t>
          </a:r>
        </a:p>
      </dsp:txBody>
      <dsp:txXfrm>
        <a:off x="5106320" y="1905722"/>
        <a:ext cx="1412692" cy="717317"/>
      </dsp:txXfrm>
    </dsp:sp>
    <dsp:sp modelId="{C8634C44-16FD-274F-8630-49CD0E462978}">
      <dsp:nvSpPr>
        <dsp:cNvPr id="0" name=""/>
        <dsp:cNvSpPr/>
      </dsp:nvSpPr>
      <dsp:spPr>
        <a:xfrm rot="5400000">
          <a:off x="2977850" y="3147447"/>
          <a:ext cx="588435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588435" y="17179"/>
              </a:lnTo>
            </a:path>
          </a:pathLst>
        </a:custGeom>
        <a:noFill/>
        <a:ln w="6350" cap="flat" cmpd="sng" algn="ctr">
          <a:solidFill>
            <a:srgbClr val="834D4D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7357" y="3149916"/>
        <a:ext cx="29421" cy="29421"/>
      </dsp:txXfrm>
    </dsp:sp>
    <dsp:sp modelId="{6FCB6A39-FC25-3847-929B-5186AF0160A1}">
      <dsp:nvSpPr>
        <dsp:cNvPr id="0" name=""/>
        <dsp:cNvSpPr/>
      </dsp:nvSpPr>
      <dsp:spPr>
        <a:xfrm>
          <a:off x="2582739" y="3458844"/>
          <a:ext cx="1378658" cy="829700"/>
        </a:xfrm>
        <a:prstGeom prst="roundRect">
          <a:avLst/>
        </a:prstGeom>
        <a:solidFill>
          <a:srgbClr val="C9ABA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Although</a:t>
          </a:r>
        </a:p>
      </dsp:txBody>
      <dsp:txXfrm>
        <a:off x="2623242" y="3499347"/>
        <a:ext cx="1297652" cy="748694"/>
      </dsp:txXfrm>
    </dsp:sp>
    <dsp:sp modelId="{CACD3B3F-07A2-D048-8B3E-0BC10798E260}">
      <dsp:nvSpPr>
        <dsp:cNvPr id="0" name=""/>
        <dsp:cNvSpPr/>
      </dsp:nvSpPr>
      <dsp:spPr>
        <a:xfrm rot="10767934">
          <a:off x="1462826" y="2241707"/>
          <a:ext cx="540582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540582" y="17179"/>
              </a:lnTo>
            </a:path>
          </a:pathLst>
        </a:custGeom>
        <a:noFill/>
        <a:ln w="6350" cap="flat" cmpd="sng" algn="ctr">
          <a:solidFill>
            <a:srgbClr val="834D4D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1719603" y="2245372"/>
        <a:ext cx="27029" cy="27029"/>
      </dsp:txXfrm>
    </dsp:sp>
    <dsp:sp modelId="{DF148B4D-6888-7D43-998C-9B6B6FB59C41}">
      <dsp:nvSpPr>
        <dsp:cNvPr id="0" name=""/>
        <dsp:cNvSpPr/>
      </dsp:nvSpPr>
      <dsp:spPr>
        <a:xfrm>
          <a:off x="0" y="1856991"/>
          <a:ext cx="1462938" cy="822478"/>
        </a:xfrm>
        <a:prstGeom prst="roundRect">
          <a:avLst/>
        </a:prstGeom>
        <a:solidFill>
          <a:srgbClr val="C9ABA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Even though</a:t>
          </a:r>
        </a:p>
      </dsp:txBody>
      <dsp:txXfrm>
        <a:off x="40150" y="1897141"/>
        <a:ext cx="1382638" cy="742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 Thesis or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Purpose Statement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Persuade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2A5525-D94C-4D1C-A7F3-E496F7D6A15E}"/>
              </a:ext>
            </a:extLst>
          </p:cNvPr>
          <p:cNvGraphicFramePr>
            <a:graphicFrameLocks noGrp="1"/>
          </p:cNvGraphicFramePr>
          <p:nvPr/>
        </p:nvGraphicFramePr>
        <p:xfrm>
          <a:off x="2133601" y="1917258"/>
          <a:ext cx="3615266" cy="1058334"/>
        </p:xfrm>
        <a:graphic>
          <a:graphicData uri="http://schemas.openxmlformats.org/drawingml/2006/table">
            <a:tbl>
              <a:tblPr/>
              <a:tblGrid>
                <a:gridCol w="3615266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Topic: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C8E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F5F047-0C6F-4977-866C-B185633579B7}"/>
              </a:ext>
            </a:extLst>
          </p:cNvPr>
          <p:cNvGraphicFramePr>
            <a:graphicFrameLocks noGrp="1"/>
          </p:cNvGraphicFramePr>
          <p:nvPr/>
        </p:nvGraphicFramePr>
        <p:xfrm>
          <a:off x="5748866" y="1917258"/>
          <a:ext cx="4561948" cy="1058334"/>
        </p:xfrm>
        <a:graphic>
          <a:graphicData uri="http://schemas.openxmlformats.org/drawingml/2006/table">
            <a:tbl>
              <a:tblPr/>
              <a:tblGrid>
                <a:gridCol w="4561948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Controlling Idea: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C8E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00EBBB-9FF5-4E20-BAF0-47ABD646122A}"/>
              </a:ext>
            </a:extLst>
          </p:cNvPr>
          <p:cNvGraphicFramePr>
            <a:graphicFrameLocks noGrp="1"/>
          </p:cNvGraphicFramePr>
          <p:nvPr/>
        </p:nvGraphicFramePr>
        <p:xfrm>
          <a:off x="2133600" y="2996316"/>
          <a:ext cx="3615265" cy="1058334"/>
        </p:xfrm>
        <a:graphic>
          <a:graphicData uri="http://schemas.openxmlformats.org/drawingml/2006/table">
            <a:tbl>
              <a:tblPr/>
              <a:tblGrid>
                <a:gridCol w="3615265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Student loan debt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9CB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46E8B96-96A9-4D9B-8B40-CD43117FA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412858"/>
              </p:ext>
            </p:extLst>
          </p:nvPr>
        </p:nvGraphicFramePr>
        <p:xfrm>
          <a:off x="5748865" y="2996316"/>
          <a:ext cx="4561948" cy="1058334"/>
        </p:xfrm>
        <a:graphic>
          <a:graphicData uri="http://schemas.openxmlformats.org/drawingml/2006/table">
            <a:tbl>
              <a:tblPr/>
              <a:tblGrid>
                <a:gridCol w="4561948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is a fairly safe investment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9CB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340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C4FD9624-CEBE-47CE-BEDE-5C8193068A8E}"/>
              </a:ext>
            </a:extLst>
          </p:cNvPr>
          <p:cNvSpPr/>
          <p:nvPr/>
        </p:nvSpPr>
        <p:spPr>
          <a:xfrm>
            <a:off x="2855223" y="1721521"/>
            <a:ext cx="2987146" cy="2815870"/>
          </a:xfrm>
          <a:prstGeom prst="ellipse">
            <a:avLst/>
          </a:prstGeom>
          <a:solidFill>
            <a:srgbClr val="CCA49C"/>
          </a:solidFill>
          <a:ln w="101600">
            <a:solidFill>
              <a:srgbClr val="83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6CEF29-BE4C-43D0-B187-5912812BF9BA}"/>
              </a:ext>
            </a:extLst>
          </p:cNvPr>
          <p:cNvCxnSpPr>
            <a:stCxn id="3" idx="1"/>
            <a:endCxn id="3" idx="5"/>
          </p:cNvCxnSpPr>
          <p:nvPr/>
        </p:nvCxnSpPr>
        <p:spPr>
          <a:xfrm>
            <a:off x="3292680" y="2133896"/>
            <a:ext cx="2112232" cy="1991120"/>
          </a:xfrm>
          <a:prstGeom prst="line">
            <a:avLst/>
          </a:prstGeom>
          <a:ln w="101600">
            <a:solidFill>
              <a:srgbClr val="83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0AD8B19-EA52-43D7-902A-730969F3830E}"/>
              </a:ext>
            </a:extLst>
          </p:cNvPr>
          <p:cNvSpPr txBox="1"/>
          <p:nvPr/>
        </p:nvSpPr>
        <p:spPr>
          <a:xfrm>
            <a:off x="3424457" y="2536871"/>
            <a:ext cx="1848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Vague Language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CEEF84C-F117-44A9-BB04-E9000CBF6CF7}"/>
              </a:ext>
            </a:extLst>
          </p:cNvPr>
          <p:cNvSpPr/>
          <p:nvPr/>
        </p:nvSpPr>
        <p:spPr>
          <a:xfrm>
            <a:off x="6349631" y="1721521"/>
            <a:ext cx="2987146" cy="2815870"/>
          </a:xfrm>
          <a:prstGeom prst="ellipse">
            <a:avLst/>
          </a:prstGeom>
          <a:solidFill>
            <a:srgbClr val="CCA49C"/>
          </a:solidFill>
          <a:ln w="101600">
            <a:solidFill>
              <a:srgbClr val="83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293A630-8A73-4D91-BDFA-6B6D84A96AAB}"/>
              </a:ext>
            </a:extLst>
          </p:cNvPr>
          <p:cNvCxnSpPr>
            <a:stCxn id="15" idx="1"/>
            <a:endCxn id="15" idx="5"/>
          </p:cNvCxnSpPr>
          <p:nvPr/>
        </p:nvCxnSpPr>
        <p:spPr>
          <a:xfrm>
            <a:off x="6787088" y="2133896"/>
            <a:ext cx="2112232" cy="1991120"/>
          </a:xfrm>
          <a:prstGeom prst="line">
            <a:avLst/>
          </a:prstGeom>
          <a:ln w="101600">
            <a:solidFill>
              <a:srgbClr val="83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440FA57-A1A9-4595-AD0D-B658A9918F17}"/>
              </a:ext>
            </a:extLst>
          </p:cNvPr>
          <p:cNvSpPr txBox="1"/>
          <p:nvPr/>
        </p:nvSpPr>
        <p:spPr>
          <a:xfrm>
            <a:off x="6918865" y="2536871"/>
            <a:ext cx="1848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Heading Words</a:t>
            </a:r>
          </a:p>
        </p:txBody>
      </p:sp>
    </p:spTree>
    <p:extLst>
      <p:ext uri="{BB962C8B-B14F-4D97-AF65-F5344CB8AC3E}">
        <p14:creationId xmlns:p14="http://schemas.microsoft.com/office/powerpoint/2010/main" val="1714527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Create a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52046842"/>
              </p:ext>
            </p:extLst>
          </p:nvPr>
        </p:nvGraphicFramePr>
        <p:xfrm>
          <a:off x="2900218" y="1548220"/>
          <a:ext cx="6391564" cy="4323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741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F7A067-3831-4CC9-8BAD-E586C8A20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734933"/>
              </p:ext>
            </p:extLst>
          </p:nvPr>
        </p:nvGraphicFramePr>
        <p:xfrm>
          <a:off x="2161946" y="1823975"/>
          <a:ext cx="3172792" cy="1058334"/>
        </p:xfrm>
        <a:graphic>
          <a:graphicData uri="http://schemas.openxmlformats.org/drawingml/2006/table">
            <a:tbl>
              <a:tblPr/>
              <a:tblGrid>
                <a:gridCol w="3172792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Narrowed Topic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2124F4-A9BE-4F86-BD4B-72D78D6D7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00492"/>
              </p:ext>
            </p:extLst>
          </p:nvPr>
        </p:nvGraphicFramePr>
        <p:xfrm>
          <a:off x="5332529" y="1823975"/>
          <a:ext cx="763471" cy="1058334"/>
        </p:xfrm>
        <a:graphic>
          <a:graphicData uri="http://schemas.openxmlformats.org/drawingml/2006/table">
            <a:tbl>
              <a:tblPr/>
              <a:tblGrid>
                <a:gridCol w="763471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bg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77BBBB-0B4D-4D03-BAC4-2C38B35C5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27361"/>
              </p:ext>
            </p:extLst>
          </p:nvPr>
        </p:nvGraphicFramePr>
        <p:xfrm>
          <a:off x="2161945" y="2903033"/>
          <a:ext cx="3170583" cy="1058334"/>
        </p:xfrm>
        <a:graphic>
          <a:graphicData uri="http://schemas.openxmlformats.org/drawingml/2006/table">
            <a:tbl>
              <a:tblPr/>
              <a:tblGrid>
                <a:gridCol w="3170583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The Amazon Rainforest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B1E3A1B-F3F2-44E0-829E-AEF044C1A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831061"/>
              </p:ext>
            </p:extLst>
          </p:nvPr>
        </p:nvGraphicFramePr>
        <p:xfrm>
          <a:off x="6096000" y="2899833"/>
          <a:ext cx="4065104" cy="1058334"/>
        </p:xfrm>
        <a:graphic>
          <a:graphicData uri="http://schemas.openxmlformats.org/drawingml/2006/table">
            <a:tbl>
              <a:tblPr/>
              <a:tblGrid>
                <a:gridCol w="4065104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is rapidly shrinking because of deforestation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77E5221-F086-4F54-A31C-254C5F7DD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50572"/>
              </p:ext>
            </p:extLst>
          </p:nvPr>
        </p:nvGraphicFramePr>
        <p:xfrm>
          <a:off x="6095999" y="1823975"/>
          <a:ext cx="4065103" cy="1058334"/>
        </p:xfrm>
        <a:graphic>
          <a:graphicData uri="http://schemas.openxmlformats.org/drawingml/2006/table">
            <a:tbl>
              <a:tblPr/>
              <a:tblGrid>
                <a:gridCol w="4065103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Controlling Idea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4527FD-4089-4975-B79C-F0FAAD893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990162"/>
              </p:ext>
            </p:extLst>
          </p:nvPr>
        </p:nvGraphicFramePr>
        <p:xfrm>
          <a:off x="5332529" y="2903033"/>
          <a:ext cx="763472" cy="1058334"/>
        </p:xfrm>
        <a:graphic>
          <a:graphicData uri="http://schemas.openxmlformats.org/drawingml/2006/table">
            <a:tbl>
              <a:tblPr/>
              <a:tblGrid>
                <a:gridCol w="763472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bg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8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Strengthen Your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02362427"/>
              </p:ext>
            </p:extLst>
          </p:nvPr>
        </p:nvGraphicFramePr>
        <p:xfrm>
          <a:off x="2817091" y="1572014"/>
          <a:ext cx="6557818" cy="454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3185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0449" y="1383374"/>
            <a:ext cx="8250364" cy="3877056"/>
          </a:xfrm>
          <a:prstGeom prst="rect">
            <a:avLst/>
          </a:prstGeom>
          <a:solidFill>
            <a:srgbClr val="C7D5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Strong Topic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41361" y="2167740"/>
            <a:ext cx="7088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“Seeing a Shakespeare play in person is better than reading it on paper because the actors bring the story alive.”</a:t>
            </a:r>
          </a:p>
        </p:txBody>
      </p:sp>
    </p:spTree>
    <p:extLst>
      <p:ext uri="{BB962C8B-B14F-4D97-AF65-F5344CB8AC3E}">
        <p14:creationId xmlns:p14="http://schemas.microsoft.com/office/powerpoint/2010/main" val="2121562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0449" y="1383374"/>
            <a:ext cx="8250364" cy="3877056"/>
          </a:xfrm>
          <a:prstGeom prst="rect">
            <a:avLst/>
          </a:prstGeom>
          <a:solidFill>
            <a:srgbClr val="C9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Show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41361" y="2167740"/>
            <a:ext cx="7088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“Although smoking is becoming less common in the US, it is becoming more common in third world countries.”</a:t>
            </a:r>
          </a:p>
        </p:txBody>
      </p:sp>
    </p:spTree>
    <p:extLst>
      <p:ext uri="{BB962C8B-B14F-4D97-AF65-F5344CB8AC3E}">
        <p14:creationId xmlns:p14="http://schemas.microsoft.com/office/powerpoint/2010/main" val="2062370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3. Strengthen your thesis statement with additional information.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Draft a thesis statement using a narrowed topic and controlling idea.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Decide between a thesis statement or a statement of purpose.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220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Decide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187027-272D-4259-8012-034B00247D83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1364018-2960-4B38-80F0-07702E537099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0E35C56-0CFA-4D05-B94C-6679EC140A8A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7CE0145-5D62-4B52-9D2E-203311DEE208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CC88D233-0109-4670-ACB3-A77A05DD1962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76ED3B7-26C9-490F-8169-1EC44AA90803}"/>
                </a:ext>
              </a:extLst>
            </p:cNvPr>
            <p:cNvSpPr txBox="1"/>
            <p:nvPr/>
          </p:nvSpPr>
          <p:spPr>
            <a:xfrm>
              <a:off x="748359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Thesis Statement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E09C92B-B5F9-4A58-A480-D03C7AE1C04A}"/>
                </a:ext>
              </a:extLst>
            </p:cNvPr>
            <p:cNvSpPr txBox="1"/>
            <p:nvPr/>
          </p:nvSpPr>
          <p:spPr>
            <a:xfrm>
              <a:off x="5049554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Statement of Purpose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186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FBFD4D5-6E99-4C09-AD8F-CF674DA0572F}"/>
              </a:ext>
            </a:extLst>
          </p:cNvPr>
          <p:cNvSpPr/>
          <p:nvPr/>
        </p:nvSpPr>
        <p:spPr>
          <a:xfrm>
            <a:off x="1881187" y="1612191"/>
            <a:ext cx="8429625" cy="2688870"/>
          </a:xfrm>
          <a:prstGeom prst="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30026" y="2427541"/>
            <a:ext cx="77319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“The field of sociology has developed rapidly in the past fifty years.”</a:t>
            </a:r>
          </a:p>
        </p:txBody>
      </p:sp>
    </p:spTree>
    <p:extLst>
      <p:ext uri="{BB962C8B-B14F-4D97-AF65-F5344CB8AC3E}">
        <p14:creationId xmlns:p14="http://schemas.microsoft.com/office/powerpoint/2010/main" val="106771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Statement of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5835983-D772-4C65-85F7-CA47B32AE1F9}"/>
              </a:ext>
            </a:extLst>
          </p:cNvPr>
          <p:cNvSpPr/>
          <p:nvPr/>
        </p:nvSpPr>
        <p:spPr>
          <a:xfrm>
            <a:off x="1881187" y="1485190"/>
            <a:ext cx="8490479" cy="3781067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70818" y="2843417"/>
            <a:ext cx="82503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“This presentation will teach you three practical ways to improve your public speaking skills.”</a:t>
            </a:r>
          </a:p>
        </p:txBody>
      </p:sp>
    </p:spTree>
    <p:extLst>
      <p:ext uri="{BB962C8B-B14F-4D97-AF65-F5344CB8AC3E}">
        <p14:creationId xmlns:p14="http://schemas.microsoft.com/office/powerpoint/2010/main" val="36382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8E01F03-00D5-4828-AF82-68559E9F42AF}"/>
              </a:ext>
            </a:extLst>
          </p:cNvPr>
          <p:cNvGrpSpPr/>
          <p:nvPr/>
        </p:nvGrpSpPr>
        <p:grpSpPr>
          <a:xfrm>
            <a:off x="2866370" y="228105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0FFCE9AD-C13D-43A3-A419-9E5DB8DF056E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38EF32C-490A-4C5A-846E-E22B0604C66F}"/>
                </a:ext>
              </a:extLst>
            </p:cNvPr>
            <p:cNvSpPr txBox="1"/>
            <p:nvPr/>
          </p:nvSpPr>
          <p:spPr>
            <a:xfrm>
              <a:off x="1357204" y="2010910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Topic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A78E1E-81D5-4916-9C1A-45C65FBE5167}"/>
              </a:ext>
            </a:extLst>
          </p:cNvPr>
          <p:cNvGrpSpPr/>
          <p:nvPr/>
        </p:nvGrpSpPr>
        <p:grpSpPr>
          <a:xfrm>
            <a:off x="7245291" y="228105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F3C0622-984A-4107-A13C-0C0E44F45E22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67E934F-575A-4C83-8C6D-CC6EAB680809}"/>
                </a:ext>
              </a:extLst>
            </p:cNvPr>
            <p:cNvSpPr txBox="1"/>
            <p:nvPr/>
          </p:nvSpPr>
          <p:spPr>
            <a:xfrm>
              <a:off x="1357204" y="1858112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Controlling Idea</a:t>
              </a:r>
            </a:p>
          </p:txBody>
        </p:sp>
      </p:grpSp>
      <p:sp>
        <p:nvSpPr>
          <p:cNvPr id="2" name="Arrow: Right 1">
            <a:extLst>
              <a:ext uri="{FF2B5EF4-FFF2-40B4-BE49-F238E27FC236}">
                <a16:creationId xmlns:a16="http://schemas.microsoft.com/office/drawing/2014/main" id="{D5B916EB-D449-4481-9921-71DAFB81526F}"/>
              </a:ext>
            </a:extLst>
          </p:cNvPr>
          <p:cNvSpPr/>
          <p:nvPr/>
        </p:nvSpPr>
        <p:spPr>
          <a:xfrm>
            <a:off x="5482781" y="2600710"/>
            <a:ext cx="1226437" cy="978608"/>
          </a:xfrm>
          <a:prstGeom prst="rightArrow">
            <a:avLst/>
          </a:prstGeom>
          <a:solidFill>
            <a:srgbClr val="E7C9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26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8891517-3957-47FC-9E91-D9990D35303A}"/>
              </a:ext>
            </a:extLst>
          </p:cNvPr>
          <p:cNvGrpSpPr/>
          <p:nvPr/>
        </p:nvGrpSpPr>
        <p:grpSpPr>
          <a:xfrm>
            <a:off x="1881188" y="1383374"/>
            <a:ext cx="3244909" cy="69366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F7284C9-FE52-4260-9295-13903DB0BAA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EF1043F-8244-4AB7-B831-EFD53E8A60E5}"/>
                </a:ext>
              </a:extLst>
            </p:cNvPr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Free-Range Farming: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6DB5B8-7AE7-49D4-9780-FA841C8F06DF}"/>
              </a:ext>
            </a:extLst>
          </p:cNvPr>
          <p:cNvGrpSpPr/>
          <p:nvPr/>
        </p:nvGrpSpPr>
        <p:grpSpPr>
          <a:xfrm>
            <a:off x="6258454" y="2323174"/>
            <a:ext cx="3244909" cy="693660"/>
            <a:chOff x="1149291" y="1753237"/>
            <a:chExt cx="2080340" cy="1617913"/>
          </a:xfrm>
          <a:solidFill>
            <a:srgbClr val="92A5AC"/>
          </a:solidFill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3677F5A7-2FC7-42D5-9A34-274CC3935191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C50DDD-32DD-42AD-BF4F-4FF73C7FDF51}"/>
                </a:ext>
              </a:extLst>
            </p:cNvPr>
            <p:cNvSpPr txBox="1"/>
            <p:nvPr/>
          </p:nvSpPr>
          <p:spPr>
            <a:xfrm>
              <a:off x="1357203" y="1917895"/>
              <a:ext cx="1664514" cy="12775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Raises meat prices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F77CFCC-3A5D-4D48-966A-36D3C00CD2F8}"/>
              </a:ext>
            </a:extLst>
          </p:cNvPr>
          <p:cNvGrpSpPr/>
          <p:nvPr/>
        </p:nvGrpSpPr>
        <p:grpSpPr>
          <a:xfrm>
            <a:off x="6258454" y="3189689"/>
            <a:ext cx="3244909" cy="933578"/>
            <a:chOff x="1149291" y="1483564"/>
            <a:chExt cx="2080340" cy="2177505"/>
          </a:xfrm>
          <a:solidFill>
            <a:srgbClr val="92A5AC"/>
          </a:solidFill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F225586-B040-4971-9322-608540A0BBDC}"/>
                </a:ext>
              </a:extLst>
            </p:cNvPr>
            <p:cNvSpPr/>
            <p:nvPr/>
          </p:nvSpPr>
          <p:spPr>
            <a:xfrm>
              <a:off x="1149291" y="1483564"/>
              <a:ext cx="2080340" cy="217750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D3BFE1D-B2F7-4144-80D7-442FBCC4AAA8}"/>
                </a:ext>
              </a:extLst>
            </p:cNvPr>
            <p:cNvSpPr txBox="1"/>
            <p:nvPr/>
          </p:nvSpPr>
          <p:spPr>
            <a:xfrm>
              <a:off x="1357203" y="1659315"/>
              <a:ext cx="1664514" cy="17946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Becoming more popular in cities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F82B64C-7D95-4EF5-ABF8-CD2E9527455F}"/>
              </a:ext>
            </a:extLst>
          </p:cNvPr>
          <p:cNvGrpSpPr/>
          <p:nvPr/>
        </p:nvGrpSpPr>
        <p:grpSpPr>
          <a:xfrm>
            <a:off x="6258454" y="4296122"/>
            <a:ext cx="3244909" cy="933577"/>
            <a:chOff x="1149291" y="1546062"/>
            <a:chExt cx="2080340" cy="2177503"/>
          </a:xfrm>
          <a:solidFill>
            <a:srgbClr val="92A5AC"/>
          </a:solidFill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7A54936-6D9F-4F34-B436-476BA72B11E1}"/>
                </a:ext>
              </a:extLst>
            </p:cNvPr>
            <p:cNvSpPr/>
            <p:nvPr/>
          </p:nvSpPr>
          <p:spPr>
            <a:xfrm>
              <a:off x="1149291" y="1546062"/>
              <a:ext cx="2080340" cy="217750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457DA7C-7216-4014-85C2-22A200D5FEB2}"/>
                </a:ext>
              </a:extLst>
            </p:cNvPr>
            <p:cNvSpPr txBox="1"/>
            <p:nvPr/>
          </p:nvSpPr>
          <p:spPr>
            <a:xfrm>
              <a:off x="1357203" y="1659315"/>
              <a:ext cx="1664514" cy="17946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Ensures humane treatment of animals</a:t>
              </a:r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15600B-5347-42A9-97B2-A81EE191037F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3503643" y="2077034"/>
            <a:ext cx="0" cy="268349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B4D13BA-2EF0-4039-BD5C-1A03631D2627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3503641" y="2667626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C966AF1-2799-499B-AC74-CA74049DD680}"/>
              </a:ext>
            </a:extLst>
          </p:cNvPr>
          <p:cNvCxnSpPr>
            <a:cxnSpLocks/>
          </p:cNvCxnSpPr>
          <p:nvPr/>
        </p:nvCxnSpPr>
        <p:spPr>
          <a:xfrm flipH="1" flipV="1">
            <a:off x="3503639" y="3661866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5254DA8-B0F9-4D40-9659-EC7E120F8B95}"/>
              </a:ext>
            </a:extLst>
          </p:cNvPr>
          <p:cNvCxnSpPr>
            <a:cxnSpLocks/>
          </p:cNvCxnSpPr>
          <p:nvPr/>
        </p:nvCxnSpPr>
        <p:spPr>
          <a:xfrm flipH="1" flipV="1">
            <a:off x="3503638" y="4760532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8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F64DD4-382A-4F2A-98B3-8B0D73F88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015990"/>
              </p:ext>
            </p:extLst>
          </p:nvPr>
        </p:nvGraphicFramePr>
        <p:xfrm>
          <a:off x="2133601" y="1917258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Inform: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E9345D9-9DFE-497E-A68C-A10F6D4EA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52725"/>
              </p:ext>
            </p:extLst>
          </p:nvPr>
        </p:nvGraphicFramePr>
        <p:xfrm>
          <a:off x="4275668" y="1917258"/>
          <a:ext cx="6035146" cy="1058334"/>
        </p:xfrm>
        <a:graphic>
          <a:graphicData uri="http://schemas.openxmlformats.org/drawingml/2006/table">
            <a:tbl>
              <a:tblPr/>
              <a:tblGrid>
                <a:gridCol w="6035146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Share interesting or thought-provoking information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C0E78A5-3B40-4492-B5E0-4B740A378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670462"/>
              </p:ext>
            </p:extLst>
          </p:nvPr>
        </p:nvGraphicFramePr>
        <p:xfrm>
          <a:off x="2133601" y="2996316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Persuade: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4C68264-4764-4031-A0F8-43D67AFAC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670788"/>
              </p:ext>
            </p:extLst>
          </p:nvPr>
        </p:nvGraphicFramePr>
        <p:xfrm>
          <a:off x="4275667" y="2996316"/>
          <a:ext cx="6035145" cy="1058334"/>
        </p:xfrm>
        <a:graphic>
          <a:graphicData uri="http://schemas.openxmlformats.org/drawingml/2006/table">
            <a:tbl>
              <a:tblPr/>
              <a:tblGrid>
                <a:gridCol w="6035145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Share an opinion or argue a point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599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Inform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2A5525-D94C-4D1C-A7F3-E496F7D6A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4390"/>
              </p:ext>
            </p:extLst>
          </p:nvPr>
        </p:nvGraphicFramePr>
        <p:xfrm>
          <a:off x="2133601" y="1917258"/>
          <a:ext cx="3615266" cy="1058334"/>
        </p:xfrm>
        <a:graphic>
          <a:graphicData uri="http://schemas.openxmlformats.org/drawingml/2006/table">
            <a:tbl>
              <a:tblPr/>
              <a:tblGrid>
                <a:gridCol w="3615266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Topic: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C8E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F5F047-0C6F-4977-866C-B185633579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700779"/>
              </p:ext>
            </p:extLst>
          </p:nvPr>
        </p:nvGraphicFramePr>
        <p:xfrm>
          <a:off x="5748866" y="1917258"/>
          <a:ext cx="4561948" cy="1058334"/>
        </p:xfrm>
        <a:graphic>
          <a:graphicData uri="http://schemas.openxmlformats.org/drawingml/2006/table">
            <a:tbl>
              <a:tblPr/>
              <a:tblGrid>
                <a:gridCol w="4561948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Controlling Idea: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C8E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00EBBB-9FF5-4E20-BAF0-47ABD6461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66926"/>
              </p:ext>
            </p:extLst>
          </p:nvPr>
        </p:nvGraphicFramePr>
        <p:xfrm>
          <a:off x="2133600" y="2996316"/>
          <a:ext cx="3615265" cy="1058334"/>
        </p:xfrm>
        <a:graphic>
          <a:graphicData uri="http://schemas.openxmlformats.org/drawingml/2006/table">
            <a:tbl>
              <a:tblPr/>
              <a:tblGrid>
                <a:gridCol w="3615265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Student loan debt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9CB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46E8B96-96A9-4D9B-8B40-CD43117FA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06377"/>
              </p:ext>
            </p:extLst>
          </p:nvPr>
        </p:nvGraphicFramePr>
        <p:xfrm>
          <a:off x="5748865" y="2996316"/>
          <a:ext cx="4561948" cy="1058334"/>
        </p:xfrm>
        <a:graphic>
          <a:graphicData uri="http://schemas.openxmlformats.org/drawingml/2006/table">
            <a:tbl>
              <a:tblPr/>
              <a:tblGrid>
                <a:gridCol w="4561948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can be paid off through careful budgeting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9CB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340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281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50</cp:revision>
  <dcterms:created xsi:type="dcterms:W3CDTF">2017-06-16T13:06:21Z</dcterms:created>
  <dcterms:modified xsi:type="dcterms:W3CDTF">2020-08-21T13:49:58Z</dcterms:modified>
</cp:coreProperties>
</file>